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56609" autoAdjust="0"/>
  </p:normalViewPr>
  <p:slideViewPr>
    <p:cSldViewPr snapToGrid="0">
      <p:cViewPr varScale="1">
        <p:scale>
          <a:sx n="57" d="100"/>
          <a:sy n="57" d="100"/>
        </p:scale>
        <p:origin x="-112" y="-4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 recipe.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"apache" cookbook's "server"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include a recipe within another recipe and update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Inconsolata"/>
                <a:cs typeface="Inconsolata"/>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a:t>================================================================================</a:t>
            </a:r>
          </a:p>
          <a:p>
            <a:endParaRPr lang="en-US" dirty="0"/>
          </a:p>
          <a:p>
            <a:r>
              <a:rPr lang="en-US" dirty="0"/>
              <a:t>Missing Cookbooks:</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Inconsolata"/>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p:txBody>
          <a:bodyPr/>
          <a:lstStyle/>
          <a:p>
            <a:r>
              <a:rPr lang="en-US" dirty="0" smtClean="0"/>
              <a:t>$ sudo chef-client --local-mode -r "recipe[apache::server]"</a:t>
            </a:r>
            <a:endParaRPr lang="en-US"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[2015-09-15T14:54:45+00:00] WARN: No config file found or specified on command line, using command line options.</a:t>
            </a:r>
          </a:p>
          <a:p>
            <a:r>
              <a:rPr lang="en-US" dirty="0"/>
              <a:t>Starting Chef Client, version 12.3.0</a:t>
            </a:r>
          </a:p>
          <a:p>
            <a:r>
              <a:rPr lang="en-US" dirty="0"/>
              <a:t>resolving cookbooks for run list: ["apache::server"]</a:t>
            </a:r>
          </a:p>
          <a:p>
            <a:r>
              <a:rPr lang="en-US" dirty="0"/>
              <a:t>Synchronizing Cookbooks:</a:t>
            </a:r>
          </a:p>
          <a:p>
            <a:r>
              <a:rPr lang="en-US" dirty="0"/>
              <a:t>  - apache</a:t>
            </a:r>
          </a:p>
          <a:p>
            <a:r>
              <a:rPr lang="en-US" dirty="0" smtClean="0"/>
              <a:t>Compiling </a:t>
            </a:r>
            <a:r>
              <a:rPr lang="en-US" dirty="0"/>
              <a:t>Cookbooks...</a:t>
            </a:r>
          </a:p>
          <a:p>
            <a:r>
              <a:rPr lang="en-US" dirty="0"/>
              <a:t>Converging 4 resources</a:t>
            </a:r>
          </a:p>
          <a:p>
            <a:r>
              <a:rPr lang="en-US" dirty="0"/>
              <a:t>Recipe: apache::server</a:t>
            </a:r>
          </a:p>
          <a:p>
            <a:r>
              <a:rPr lang="en-US" dirty="0"/>
              <a:t>  * yum_package[httpd] action install (up to date)</a:t>
            </a:r>
          </a:p>
          <a:p>
            <a:r>
              <a:rPr lang="en-US" dirty="0"/>
              <a:t>  * file[/var/www/html/index.html] action create (up to date)</a:t>
            </a:r>
          </a:p>
          <a:p>
            <a:r>
              <a:rPr lang="en-US" dirty="0"/>
              <a:t>  * service[httpd] action enable (up to date</a:t>
            </a:r>
            <a:r>
              <a:rPr lang="en-US" dirty="0" smtClean="0"/>
              <a:t>)</a:t>
            </a:r>
            <a:endParaRPr lang="en-US"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p:txBody>
          <a:bodyPr/>
          <a:lstStyle/>
          <a:p>
            <a:r>
              <a:rPr lang="en-US" dirty="0" smtClean="0"/>
              <a:t>$ sudo chef-client --local-mode -r "recipe[apache::server]"</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[2015-09-15T15:15:26+00:00]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yum_package[nano] action install (up to date)</a:t>
            </a:r>
          </a:p>
          <a:p>
            <a:r>
              <a:rPr lang="en-US" dirty="0"/>
              <a:t>  * yum_package[vim] action install (up to date)</a:t>
            </a:r>
          </a:p>
          <a:p>
            <a:r>
              <a:rPr lang="en-US" dirty="0"/>
              <a:t>  * yum_package[emacs] action install (up to date</a:t>
            </a:r>
            <a:r>
              <a:rPr lang="en-US" dirty="0" smtClean="0"/>
              <a:t>)</a:t>
            </a:r>
          </a:p>
        </p:txBody>
      </p:sp>
      <p:sp>
        <p:nvSpPr>
          <p:cNvPr id="4" name="Text Placeholder 3"/>
          <p:cNvSpPr>
            <a:spLocks noGrp="1"/>
          </p:cNvSpPr>
          <p:nvPr>
            <p:ph type="body" sz="quarter" idx="11"/>
          </p:nvPr>
        </p:nvSpPr>
        <p:spPr/>
        <p:txBody>
          <a:bodyPr/>
          <a:lstStyle/>
          <a:p>
            <a:r>
              <a:rPr lang="en-US" sz="32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dirty="0" smtClean="0"/>
              <a:t>$ sudo chef-client --local-mode \ -r "recipe[apache::server],recipe[workstation::setup]"</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Inconsolata"/>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Inconsolata" panose="020B0609030003000000" pitchFamily="49" charset="0"/>
              </a:rPr>
              <a:t>chef-client </a:t>
            </a:r>
            <a:r>
              <a:rPr lang="en-US" dirty="0" smtClean="0"/>
              <a:t>understands that you mean to apply the default recipe from within that cookbook.</a:t>
            </a:r>
            <a:endParaRPr lang="en-US" dirty="0" smtClean="0">
              <a:latin typeface="Inconsolata"/>
              <a:cs typeface="Inconsolata"/>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include_recipe</a:t>
            </a:r>
            <a:endParaRPr lang="en-US" dirty="0">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a:latin typeface="Inconsolata"/>
                <a:cs typeface="Inconsolata"/>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a:t>
            </a:r>
            <a:endParaRPr lang="en-US" dirty="0"/>
          </a:p>
          <a:p>
            <a:pPr marL="1219169" lvl="2" indent="-609585">
              <a:buFont typeface="Wingdings" panose="05000000000000000000" pitchFamily="2" charset="2"/>
              <a:buChar char="Ø"/>
            </a:pPr>
            <a:r>
              <a:rPr lang="en-US" dirty="0"/>
              <a:t>L</a:t>
            </a:r>
            <a:r>
              <a:rPr lang="en-US" dirty="0" smtClean="0"/>
              <a:t>ocally apply multiple cookbooks' recipes</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220752"/>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WARN: No config file found or specified on command line, using command line options.</a:t>
            </a:r>
          </a:p>
          <a:p>
            <a:r>
              <a:rPr lang="en-US" dirty="0"/>
              <a:t>Starting Chef Client, version 12.3.0</a:t>
            </a:r>
          </a:p>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0 resources</a:t>
            </a:r>
          </a:p>
          <a:p>
            <a:endParaRPr lang="en-US" dirty="0"/>
          </a:p>
          <a:p>
            <a:r>
              <a:rPr lang="en-US" dirty="0"/>
              <a:t>Running handlers:</a:t>
            </a:r>
          </a:p>
          <a:p>
            <a:r>
              <a:rPr lang="en-US" dirty="0"/>
              <a:t>Running handlers complete</a:t>
            </a:r>
          </a:p>
          <a:p>
            <a:r>
              <a:rPr lang="en-US"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sudo chef-client --local-mode -r "recipe[workstation]"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workstation</a:t>
            </a:r>
          </a:p>
          <a:p>
            <a:r>
              <a:rPr lang="en-US" dirty="0" smtClean="0"/>
              <a:t>$ git add .</a:t>
            </a:r>
          </a:p>
          <a:p>
            <a:r>
              <a:rPr lang="en-US" dirty="0" smtClean="0"/>
              <a:t>$ git commit -m "Default recipe includes the setup recipe"</a:t>
            </a:r>
            <a:endParaRPr lang="en-US" dirty="0"/>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Inconsolata"/>
              <a:cs typeface="Inconsolata"/>
            </a:endParaRPr>
          </a:p>
          <a:p>
            <a:r>
              <a:rPr lang="en-US" sz="3200" dirty="0" smtClean="0">
                <a:solidFill>
                  <a:schemeClr val="tx1"/>
                </a:solidFill>
                <a:latin typeface="Inconsolata"/>
                <a:cs typeface="Inconsolata"/>
              </a:rPr>
              <a:t>Include </a:t>
            </a:r>
            <a:r>
              <a:rPr lang="en-US" sz="3200" dirty="0">
                <a:solidFill>
                  <a:schemeClr val="tx1"/>
                </a:solidFill>
                <a:latin typeface="Inconsolata"/>
                <a:cs typeface="Inconsolata"/>
              </a:rPr>
              <a:t>the </a:t>
            </a:r>
            <a:r>
              <a:rPr lang="en-US" sz="3200" dirty="0" smtClean="0">
                <a:solidFill>
                  <a:schemeClr val="tx1"/>
                </a:solidFill>
                <a:latin typeface="Inconsolata"/>
                <a:cs typeface="Inconsolata"/>
              </a:rPr>
              <a:t>"server" </a:t>
            </a:r>
            <a:r>
              <a:rPr lang="en-US" sz="3200" dirty="0">
                <a:solidFill>
                  <a:schemeClr val="tx1"/>
                </a:solidFill>
                <a:latin typeface="Inconsolata"/>
                <a:cs typeface="Inconsolata"/>
              </a:rPr>
              <a:t>recipe from the "apache" 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latin typeface="Inconsolata"/>
                <a:cs typeface="Inconsolata"/>
              </a:rPr>
              <a:t>"recipe</a:t>
            </a:r>
            <a:r>
              <a:rPr lang="en-US" sz="3200" dirty="0" smtClean="0">
                <a:latin typeface="Inconsolata"/>
                <a:cs typeface="Inconsolata"/>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Inconsolata"/>
              <a:cs typeface="Inconsolata"/>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35042" y="62080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[2015-09-15T15:23:18+00:00]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0 resources</a:t>
            </a:r>
          </a:p>
          <a:p>
            <a:endParaRPr lang="en-US" dirty="0"/>
          </a:p>
          <a:p>
            <a:r>
              <a:rPr lang="en-US" dirty="0"/>
              <a:t>Running handlers:</a:t>
            </a:r>
          </a:p>
          <a:p>
            <a:r>
              <a:rPr lang="en-US" dirty="0"/>
              <a:t>Running handlers complete</a:t>
            </a:r>
          </a:p>
          <a:p>
            <a:r>
              <a:rPr lang="en-US" dirty="0"/>
              <a:t>Chef Client finished, 0/0 resources updated in 3.310768509 seconds</a:t>
            </a:r>
          </a:p>
          <a:p>
            <a:endParaRPr lang="en-US"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sudo chef-client --local-mode -r "recipe[apache]"</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apache</a:t>
            </a:r>
          </a:p>
          <a:p>
            <a:r>
              <a:rPr lang="en-US" dirty="0" smtClean="0"/>
              <a:t>$ git add .</a:t>
            </a:r>
          </a:p>
          <a:p>
            <a:r>
              <a:rPr lang="en-US" dirty="0" smtClean="0"/>
              <a:t>$ git commit -m "Default recipe includes the server recipe"</a:t>
            </a:r>
            <a:endParaRPr lang="en-US" dirty="0"/>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smtClean="0"/>
              <a:t>" </a:t>
            </a:r>
            <a:r>
              <a:rPr lang="en-US" smtClean="0"/>
              <a:t>within </a:t>
            </a:r>
            <a:r>
              <a:rPr lang="en-US" dirty="0" smtClean="0"/>
              <a:t>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Q&amp;A</a:t>
            </a:r>
            <a:endParaRPr lang="en-US" dirty="0">
              <a:cs typeface="Inconsolata"/>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Inconsolata"/>
                <a:cs typeface="Inconsolata"/>
              </a:rPr>
              <a:t>chef-client</a:t>
            </a:r>
          </a:p>
          <a:p>
            <a:pPr marL="609585" indent="-609585">
              <a:buFont typeface="Arial"/>
              <a:buChar char="•"/>
            </a:pPr>
            <a:r>
              <a:rPr lang="en-US" dirty="0" smtClean="0">
                <a:cs typeface="Inconsolata"/>
              </a:rPr>
              <a:t>local mode</a:t>
            </a:r>
          </a:p>
          <a:p>
            <a:pPr marL="609585" indent="-609585">
              <a:buFont typeface="Arial"/>
              <a:buChar char="•"/>
            </a:pPr>
            <a:r>
              <a:rPr lang="en-US" dirty="0" smtClean="0"/>
              <a:t>run list</a:t>
            </a:r>
          </a:p>
          <a:p>
            <a:pPr marL="609585" indent="-609585">
              <a:buFont typeface="Arial"/>
              <a:buChar char="•"/>
            </a:pPr>
            <a:r>
              <a:rPr lang="en-US" dirty="0" smtClean="0">
                <a:latin typeface="Inconsolata"/>
                <a:cs typeface="Inconsolata"/>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chef-apply</a:t>
            </a:r>
            <a:endParaRPr lang="en-US" dirty="0">
              <a:latin typeface="+mn-lt"/>
              <a:cs typeface="Inconsolata"/>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chef-client</a:t>
            </a:r>
            <a:endParaRPr lang="en-US" dirty="0">
              <a:cs typeface="Inconsolata"/>
            </a:endParaRPr>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chef-client</a:t>
            </a:r>
            <a:r>
              <a:rPr lang="en-US" dirty="0" smtClean="0"/>
              <a:t> is an agent that runs locally on every node that is under management by Chef. </a:t>
            </a:r>
          </a:p>
          <a:p>
            <a:endParaRPr lang="en-US" dirty="0"/>
          </a:p>
          <a:p>
            <a:r>
              <a:rPr lang="en-US" dirty="0" smtClean="0"/>
              <a:t>When a </a:t>
            </a:r>
            <a:r>
              <a:rPr lang="en-US" dirty="0" smtClean="0">
                <a:latin typeface="Inconsolata" panose="020B0609030003000000" pitchFamily="49" charset="0"/>
              </a:rPr>
              <a:t>chef-client</a:t>
            </a:r>
            <a:r>
              <a:rPr lang="en-US" dirty="0" smtClean="0"/>
              <a:t> 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t>https://docs.chef.io/chef_client.html</a:t>
            </a:r>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p:txBody>
          <a:bodyPr>
            <a:normAutofit/>
          </a:bodyPr>
          <a:lstStyle/>
          <a:p>
            <a:r>
              <a:rPr lang="en-US" sz="3200" dirty="0"/>
              <a:t>$ sudo chef-client --local-mode -r "recipe[workstation::setup]"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lstStyle/>
          <a:p>
            <a:r>
              <a:rPr lang="en-US" dirty="0"/>
              <a:t>$ sudo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--local-mode</a:t>
            </a:r>
            <a:endParaRPr lang="en-US" dirty="0">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latin typeface="+mj-lt"/>
                <a:cs typeface="Inconsolata"/>
              </a:rPr>
              <a:t>'s</a:t>
            </a:r>
            <a:r>
              <a:rPr lang="en-US" dirty="0" smtClean="0">
                <a:latin typeface="Inconsolata"/>
                <a:cs typeface="Inconsolata"/>
              </a:rPr>
              <a:t>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Inconsolata"/>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15152</TotalTime>
  <Words>3479</Words>
  <Application>Microsoft Macintosh PowerPoint</Application>
  <PresentationFormat>Custom</PresentationFormat>
  <Paragraphs>336</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1869</cp:revision>
  <cp:lastPrinted>2015-02-07T23:49:10Z</cp:lastPrinted>
  <dcterms:created xsi:type="dcterms:W3CDTF">2012-09-13T17:36:07Z</dcterms:created>
  <dcterms:modified xsi:type="dcterms:W3CDTF">2015-10-05T15:57:50Z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